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Ja’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Mey</a:t>
            </a:r>
            <a:r>
              <a:rPr lang="en-US" b="1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Oto’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Odi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Simayang</a:t>
            </a:r>
            <a:b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Diciptakan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Amsal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Jiwas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Jibo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Kustaman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mey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simayang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ayua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soma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noyung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sumuk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babai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Baya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onak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bujang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dayung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onak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opot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lami-lami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Yesus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50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Doulos SIL</vt:lpstr>
      <vt:lpstr>Office Theme</vt:lpstr>
      <vt:lpstr> Ja’ Mey Oto’ Odi Simayang Diciptakan oleh Amsal, Jiwas, Jibo, Kustaman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34</cp:revision>
  <dcterms:created xsi:type="dcterms:W3CDTF">2024-08-07T07:33:15Z</dcterms:created>
  <dcterms:modified xsi:type="dcterms:W3CDTF">2024-08-09T02:06:01Z</dcterms:modified>
</cp:coreProperties>
</file>