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TOPA’ NAI SUSUA-E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oni’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longit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duwoh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bumi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Nai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oni’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5CABA-40FB-0930-C3B1-73EB4538A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17" y="1253331"/>
            <a:ext cx="10515600" cy="435133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Doi’ 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duwoh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36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Yoh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asong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Sobab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bingon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Ja’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susua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oni’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bonal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16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3D03-3295-610A-0617-9720F4C5E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358" y="1109188"/>
            <a:ext cx="10515600" cy="435133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pingunai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ja’at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Yoh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Slalu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natong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adon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Slalu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du’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55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135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TOPA’ NAI SUSUA-E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1</cp:revision>
  <dcterms:created xsi:type="dcterms:W3CDTF">2024-08-07T07:33:15Z</dcterms:created>
  <dcterms:modified xsi:type="dcterms:W3CDTF">2024-08-07T07:54:46Z</dcterms:modified>
</cp:coreProperties>
</file>