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4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4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Oto’ </a:t>
            </a:r>
            <a:r>
              <a:rPr lang="en-US" sz="4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br>
              <a:rPr lang="en-US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Johanias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Abigail, Legian, Julianus </a:t>
            </a:r>
            <a:br>
              <a:rPr lang="en-US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madih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ayua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Oto’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madih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ayua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Oto’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4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602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nye’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nye’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nye’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4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131</TotalTime>
  <Words>70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Ja’ Mey Oto’ Simayang Diciptakan oleh Johanias, Abigail, Legian, Julianus  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38</cp:revision>
  <dcterms:created xsi:type="dcterms:W3CDTF">2024-08-07T07:33:15Z</dcterms:created>
  <dcterms:modified xsi:type="dcterms:W3CDTF">2024-08-09T02:12:49Z</dcterms:modified>
</cp:coreProperties>
</file>