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51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861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85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140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90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04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259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10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27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50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230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4274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949E5-0657-FA37-5529-B404CAD5D298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Otin</a:t>
            </a:r>
            <a:r>
              <a:rPr lang="en-US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Sona</a:t>
            </a:r>
            <a:r>
              <a:rPr lang="en-US" b="1" kern="1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</a:t>
            </a:r>
            <a:r>
              <a:rPr lang="en-US" b="1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kern="1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Mudi</a:t>
            </a:r>
            <a:r>
              <a:rPr lang="en-US" b="1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kern="1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Topa</a:t>
            </a:r>
            <a:r>
              <a:rPr lang="en-US" b="1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endParaRPr lang="en-US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6FF05-6542-FDD3-915D-0E1DDFA671A0}"/>
              </a:ext>
            </a:extLst>
          </p:cNvPr>
          <p:cNvSpPr>
            <a:spLocks noGrp="1"/>
          </p:cNvSpPr>
          <p:nvPr>
            <p:ph idx="1"/>
          </p:nvPr>
        </p:nvSpPr>
        <p:spPr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kern="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nog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daang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idip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to’			      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Toban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blita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de’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sukup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paguh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Ka’an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nyilamat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oto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Nya’a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de’ bisaya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bisaya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tudu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Topa’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69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EB9F0-E8FF-1AA2-E11D-BF522A143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468" y="1080907"/>
            <a:ext cx="10515600" cy="4351338"/>
          </a:xfrm>
          <a:ln w="57150"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kern="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Haleluya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otin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sonang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mudi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aleluya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ku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bisukul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tudu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Topa’		</a:t>
            </a:r>
            <a:endParaRPr lang="es-419" sz="3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Haleluya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blita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sonang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nog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tudu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oto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		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Oh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haleluya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..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oh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haleluya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mudileh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Topa’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800" dirty="0">
                <a:effectLst/>
                <a:latin typeface="Cataneo B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Doulos SIL" panose="0200050007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800" dirty="0">
                <a:effectLst/>
                <a:latin typeface="Cataneo B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Doulos SIL" panose="0200050007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556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EB9F0-E8FF-1AA2-E11D-BF522A143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468" y="1080907"/>
            <a:ext cx="10515600" cy="4351338"/>
          </a:xfrm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kern="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Pilih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pilihleh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tudu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osi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oto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halus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simayang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Tudu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Topa’ de’ bonal 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tudu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0ni’ de’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dunia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</a:t>
            </a:r>
          </a:p>
          <a:p>
            <a:pPr marL="0" indent="0" algn="ctr">
              <a:buNone/>
            </a:pP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Ja’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pilih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nyomah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8560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45</TotalTime>
  <Words>109</Words>
  <Application>Microsoft Office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Cataneo BT</vt:lpstr>
      <vt:lpstr>Doulos SIL</vt:lpstr>
      <vt:lpstr>Office Theme</vt:lpstr>
      <vt:lpstr>Otin Sonang Mudi Topa’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Jonatas Santos</dc:creator>
  <cp:lastModifiedBy>Jonatas Santos</cp:lastModifiedBy>
  <cp:revision>11</cp:revision>
  <dcterms:created xsi:type="dcterms:W3CDTF">2024-08-07T07:33:15Z</dcterms:created>
  <dcterms:modified xsi:type="dcterms:W3CDTF">2024-08-07T09:03:07Z</dcterms:modified>
</cp:coreProperties>
</file>