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JA’ OTO’ NYOMAH TOPA’ YESUS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2x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36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 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</TotalTime>
  <Words>32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JA’ OTO’ NYOMAH TOPA’ YESUS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4</cp:revision>
  <dcterms:created xsi:type="dcterms:W3CDTF">2024-08-07T07:33:15Z</dcterms:created>
  <dcterms:modified xsi:type="dcterms:W3CDTF">2024-08-09T01:58:19Z</dcterms:modified>
</cp:coreProperties>
</file>