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  <a:b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Jovi, Supriani,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Elya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Vilik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Doi’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dapod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gati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Doi’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dapod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gati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indent="0" algn="ctr"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Yoh de’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dapod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nyilamat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602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tongan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ngilagu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Ka’an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4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129</TotalTime>
  <Words>69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Doulos SIL</vt:lpstr>
      <vt:lpstr>Office Theme</vt:lpstr>
      <vt:lpstr>  Nyomah Topa’  Diciptakan oleh Jovi, Supriani, Elya, Vilik 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37</cp:revision>
  <dcterms:created xsi:type="dcterms:W3CDTF">2024-08-07T07:33:15Z</dcterms:created>
  <dcterms:modified xsi:type="dcterms:W3CDTF">2024-08-08T04:13:33Z</dcterms:modified>
</cp:coreProperties>
</file>