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4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5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49E5-0657-FA37-5529-B404CAD5D29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Pilileh</a:t>
            </a:r>
            <a:r>
              <a:rPr lang="en-US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Olan </a:t>
            </a:r>
            <a:r>
              <a:rPr lang="en-US" b="1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Topa</a:t>
            </a:r>
            <a:r>
              <a:rPr lang="en-US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endParaRPr lang="en-US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Doi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oni’ de’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daang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dunia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itih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De’ di’-e Topa’ de’ nai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Simo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-o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onu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tih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Idipleh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kaan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EB9F0-E8FF-1AA2-E11D-BF522A143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468" y="1080907"/>
            <a:ext cx="10515600" cy="4351338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 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Tobanlah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…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tobanleh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Ma’…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leh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nuna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pingidip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Nya’a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daang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dunia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Doulos SIL" panose="0200050007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556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EB9F0-E8FF-1AA2-E11D-BF522A143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468" y="1080907"/>
            <a:ext cx="10515600" cy="4351338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419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Pilih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pilihleh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osi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halus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simayang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Topa’ de’ bonal 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0ni’ de’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dunia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</a:p>
          <a:p>
            <a:pPr marL="0" indent="0" algn="ctr">
              <a:buNone/>
            </a:pP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Ja’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pilih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nyomah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560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EB9F0-E8FF-1AA2-E11D-BF522A143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468" y="1080907"/>
            <a:ext cx="10515600" cy="4351338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Palileh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olan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	     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419" sz="36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Naileh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susua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pingunang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-e			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silamat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	      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Daang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sulga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duoh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Topa’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0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51</TotalTime>
  <Words>130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Doulos SIL</vt:lpstr>
      <vt:lpstr>Office Theme</vt:lpstr>
      <vt:lpstr>Pilileh Olan Topa’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Jonatas Santos</dc:creator>
  <cp:lastModifiedBy>Jonatas Santos</cp:lastModifiedBy>
  <cp:revision>17</cp:revision>
  <dcterms:created xsi:type="dcterms:W3CDTF">2024-08-07T07:33:15Z</dcterms:created>
  <dcterms:modified xsi:type="dcterms:W3CDTF">2024-08-07T09:28:34Z</dcterms:modified>
</cp:coreProperties>
</file>