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Pilileh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Olan </a:t>
            </a: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Topa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oni’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 di’-e Topa’ de’ nai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Idipleh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Tobanlah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tobanleh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Ma’…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halus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 de’ bonal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0ni’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6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Palileh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	 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Naileh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			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silamat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     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sulga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130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Doulos SIL</vt:lpstr>
      <vt:lpstr>Office Theme</vt:lpstr>
      <vt:lpstr>Pilileh Olan Topa’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17</cp:revision>
  <dcterms:created xsi:type="dcterms:W3CDTF">2024-08-07T07:33:15Z</dcterms:created>
  <dcterms:modified xsi:type="dcterms:W3CDTF">2024-08-07T09:28:34Z</dcterms:modified>
</cp:coreProperties>
</file>