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Ngulu</a:t>
            </a:r>
            <a:r>
              <a:rPr lang="en-US" b="1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Halta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De’ 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Sulga</a:t>
            </a:r>
            <a:endParaRPr lang="en-US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sikiya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bigaduh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Duwoh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to’ dang dunia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itih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Oni de’ man to’ oni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pakai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Bisaya’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sidia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EB9F0-E8FF-1AA2-E11D-BF522A14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468" y="1080907"/>
            <a:ext cx="10515600" cy="4351338"/>
          </a:xfrm>
          <a:ln w="57150">
            <a:solidFill>
              <a:srgbClr val="FF0000"/>
            </a:solidFill>
          </a:ln>
        </p:spPr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Sobab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halta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jok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ilia’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Lobih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paguh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nguluk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halta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sulga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Doi’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nya’a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ponai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ngaso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halta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inoh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Sobab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sikiya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bigaduh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556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29</TotalTime>
  <Words>73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Nguluk Halta De’ Sulga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12</cp:revision>
  <dcterms:created xsi:type="dcterms:W3CDTF">2024-08-07T07:33:15Z</dcterms:created>
  <dcterms:modified xsi:type="dcterms:W3CDTF">2024-08-07T08:28:06Z</dcterms:modified>
</cp:coreProperties>
</file>