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1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4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4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5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1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2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5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949E5-0657-FA37-5529-B404CAD5D29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Pinyilamat</a:t>
            </a: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Oto’ </a:t>
            </a:r>
            <a:b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Diciptakan</a:t>
            </a: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oleh Jovi, Supriani,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Elya</a:t>
            </a: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Vilik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4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madih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ayua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nog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Toban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susah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sonang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e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Sobab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dapod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ngin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sonang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Yoh de’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jadin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pinyilamat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9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116</TotalTime>
  <Words>49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Pinyilamat Oto’  Diciptakan oleh Jovi, Supriani, Elya, Vilik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Jonatas Santos</dc:creator>
  <cp:lastModifiedBy>Jonatas Santos</cp:lastModifiedBy>
  <cp:revision>36</cp:revision>
  <dcterms:created xsi:type="dcterms:W3CDTF">2024-08-07T07:33:15Z</dcterms:created>
  <dcterms:modified xsi:type="dcterms:W3CDTF">2024-08-08T04:19:16Z</dcterms:modified>
</cp:coreProperties>
</file>