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</a:pPr>
            <a:r>
              <a:rPr lang="es-419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Tlima</a:t>
            </a:r>
            <a:r>
              <a:rPr lang="es-419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s-419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Oku</a:t>
            </a:r>
            <a:r>
              <a:rPr lang="es-419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Topa’</a:t>
            </a:r>
            <a:endParaRPr lang="en-US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Yesus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bidosa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Odi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tudu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Ingan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Tod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idip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Tilima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Topa’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Kuli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de’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hina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de’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bidosa</a:t>
            </a:r>
            <a:endParaRPr lang="es-419" sz="3600" dirty="0">
              <a:effectLst/>
              <a:latin typeface="Goudy Old Style" panose="0202050205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Apunleh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600" dirty="0" err="1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</a:t>
            </a:r>
            <a:r>
              <a:rPr lang="es-419" sz="3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Topa’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Daang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nyna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salib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sidia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golong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odop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nuna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   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Susua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idipku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asongku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	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</TotalTime>
  <Words>78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Goudy Old Style</vt:lpstr>
      <vt:lpstr>Office Theme</vt:lpstr>
      <vt:lpstr>Tlima’ leh Oku’ Topa’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17</cp:revision>
  <dcterms:created xsi:type="dcterms:W3CDTF">2024-08-07T07:33:15Z</dcterms:created>
  <dcterms:modified xsi:type="dcterms:W3CDTF">2024-08-07T09:25:12Z</dcterms:modified>
</cp:coreProperties>
</file>