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1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6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5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4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9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4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5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1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2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5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3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27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949E5-0657-FA37-5529-B404CAD5D29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Bef>
                <a:spcPts val="0"/>
              </a:spcBef>
            </a:pPr>
            <a:r>
              <a:rPr lang="es-419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Tlima</a:t>
            </a:r>
            <a:r>
              <a:rPr lang="es-419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s-419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leh</a:t>
            </a:r>
            <a:r>
              <a:rPr lang="es-419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Oku</a:t>
            </a:r>
            <a:r>
              <a:rPr lang="es-419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Topa’</a:t>
            </a:r>
            <a:endParaRPr lang="en-US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6FF05-6542-FDD3-915D-0E1DDFA671A0}"/>
              </a:ext>
            </a:extLst>
          </p:cNvPr>
          <p:cNvSpPr>
            <a:spLocks noGrp="1"/>
          </p:cNvSpPr>
          <p:nvPr>
            <p:ph idx="1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 err="1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Yesus</a:t>
            </a:r>
            <a:r>
              <a:rPr lang="es-419" sz="36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419" sz="3600" dirty="0" err="1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oku</a:t>
            </a:r>
            <a:r>
              <a:rPr lang="es-419" sz="36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es-419" sz="3600" dirty="0" err="1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ulang</a:t>
            </a:r>
            <a:r>
              <a:rPr lang="es-419" sz="36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419" sz="3600" dirty="0" err="1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bidosa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 err="1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Odi</a:t>
            </a:r>
            <a:r>
              <a:rPr lang="es-419" sz="36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419" sz="3600" dirty="0" err="1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tudu</a:t>
            </a:r>
            <a:r>
              <a:rPr lang="es-419" sz="36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es-419" sz="3600" dirty="0" err="1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Ingan</a:t>
            </a:r>
            <a:r>
              <a:rPr lang="es-419" sz="36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419" sz="3600" dirty="0" err="1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Tod</a:t>
            </a:r>
            <a:r>
              <a:rPr lang="es-419" sz="36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419" sz="3600" dirty="0" err="1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idip</a:t>
            </a:r>
            <a:r>
              <a:rPr lang="es-419" sz="36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419" sz="3600" dirty="0" err="1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</a:t>
            </a:r>
            <a:r>
              <a:rPr lang="es-419" sz="36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 err="1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Tilima</a:t>
            </a:r>
            <a:r>
              <a:rPr lang="es-419" sz="36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es-419" sz="3600" dirty="0" err="1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leh</a:t>
            </a:r>
            <a:r>
              <a:rPr lang="es-419" sz="36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419" sz="3600" dirty="0" err="1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oku</a:t>
            </a:r>
            <a:r>
              <a:rPr lang="es-419" sz="36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Topa’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 err="1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Kuli</a:t>
            </a:r>
            <a:r>
              <a:rPr lang="es-419" sz="36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de’ </a:t>
            </a:r>
            <a:r>
              <a:rPr lang="es-419" sz="3600" dirty="0" err="1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hina</a:t>
            </a:r>
            <a:r>
              <a:rPr lang="es-419" sz="36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de’ </a:t>
            </a:r>
            <a:r>
              <a:rPr lang="es-419" sz="3600" dirty="0" err="1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bidosa</a:t>
            </a:r>
            <a:endParaRPr lang="es-419" sz="3600" dirty="0">
              <a:effectLst/>
              <a:latin typeface="Goudy Old Style" panose="0202050205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 err="1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Apunleh</a:t>
            </a:r>
            <a:r>
              <a:rPr lang="es-419" sz="36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419" sz="3600" dirty="0" err="1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oku</a:t>
            </a:r>
            <a:r>
              <a:rPr lang="es-419" sz="36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 Topa’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EB9F0-E8FF-1AA2-E11D-BF522A143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468" y="1080907"/>
            <a:ext cx="10515600" cy="4351338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Daang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idip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nyna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Yesus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Ogi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salib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de’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sidia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to’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golong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saan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odop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Daang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idip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nuna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Yesus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    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Susua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idipku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asongku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	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Ku’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ngin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0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58</TotalTime>
  <Words>78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Goudy Old Style</vt:lpstr>
      <vt:lpstr>Office Theme</vt:lpstr>
      <vt:lpstr>Tlima’ leh Oku’ Topa’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Jonatas Santos</dc:creator>
  <cp:lastModifiedBy>Jonatas Santos</cp:lastModifiedBy>
  <cp:revision>17</cp:revision>
  <dcterms:created xsi:type="dcterms:W3CDTF">2024-08-07T07:33:15Z</dcterms:created>
  <dcterms:modified xsi:type="dcterms:W3CDTF">2024-08-07T09:25:12Z</dcterms:modified>
</cp:coreProperties>
</file>