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Jok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Olan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Sama’</a:t>
            </a:r>
            <a:b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Johanias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Abigail, Legian, Julianus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olan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Ngan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odi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Sama’ Ku’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322" y="882944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tanon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Ajal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bonal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9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322" y="882944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so’ Oku’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odi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Sama’ Ku’ in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0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322" y="882944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so’ Oku’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odi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Sama’ </a:t>
            </a:r>
          </a:p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bokon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5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322" y="882944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tanon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Ajal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bonal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2x { Oku’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in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735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123</TotalTime>
  <Words>127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 Jok-e Yesus Olan Tudu’ Sama’ Diciptakan oleh Johanias, Abigail, Legian, Julianus 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41</cp:revision>
  <dcterms:created xsi:type="dcterms:W3CDTF">2024-08-07T07:33:15Z</dcterms:created>
  <dcterms:modified xsi:type="dcterms:W3CDTF">2024-08-08T04:28:02Z</dcterms:modified>
</cp:coreProperties>
</file>