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</a:pPr>
            <a:r>
              <a:rPr lang="es-419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Sibaya Topa’ </a:t>
            </a:r>
            <a:r>
              <a:rPr lang="es-419" b="1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b="1" kern="1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Pingoma</a:t>
            </a:r>
            <a:endParaRPr lang="en-US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Sibaya Topa’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pinguma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Oda’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ngajal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oda’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ngajal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onak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opot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takal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Sa’-e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ijo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Pingunai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pingidip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 bonal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Ngajal-ngajal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pakai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pingunang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Topa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Ngajal-ngajal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pakai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pingunang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Topa’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Oni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sija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 de’ nai’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endParaRPr lang="en-US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Daki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sija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odi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Ma’ ya’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komut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tanon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ajal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inoh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64</TotalTime>
  <Words>75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Doulos SIL</vt:lpstr>
      <vt:lpstr>Office Theme</vt:lpstr>
      <vt:lpstr>Sibaya Topa’ Tudu’ Pingoma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23</cp:revision>
  <dcterms:created xsi:type="dcterms:W3CDTF">2024-08-07T07:33:15Z</dcterms:created>
  <dcterms:modified xsi:type="dcterms:W3CDTF">2024-08-08T02:37:51Z</dcterms:modified>
</cp:coreProperties>
</file>