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s-419" sz="40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Ajal</a:t>
            </a:r>
            <a:r>
              <a:rPr lang="es-419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Topa’ </a:t>
            </a:r>
            <a:r>
              <a:rPr lang="es-419" sz="40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40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Pingoma</a:t>
            </a:r>
            <a:r>
              <a:rPr lang="es-419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40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duoh</a:t>
            </a:r>
            <a:r>
              <a:rPr lang="es-419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4000" b="1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Onak </a:t>
            </a:r>
            <a:endParaRPr lang="en-US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18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…..bala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pingoma</a:t>
            </a:r>
            <a:endParaRPr lang="en-US" sz="3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Ngajal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onak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koda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ajal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Topa’</a:t>
            </a:r>
            <a:endParaRPr lang="en-US" sz="3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Topa’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ngajal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oni’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de’paguh</a:t>
            </a:r>
            <a:endParaRPr lang="en-US" sz="3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            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Ngajal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oni’ de’ bonal		    	 </a:t>
            </a:r>
            <a:endParaRPr lang="en-US" sz="3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Sa’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natong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ajal</a:t>
            </a:r>
            <a:r>
              <a:rPr lang="es-419" sz="3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inoh</a:t>
            </a:r>
            <a:endParaRPr lang="en-US" sz="3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s-419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Ajal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Topa’ oda’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patuh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P’litah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Topa’ oda’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hormat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4933315" algn="l"/>
              </a:tabLst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Patuh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pingoma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to’ 	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Hormat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iyoh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sa’an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dunia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69</TotalTime>
  <Words>91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Consolas</vt:lpstr>
      <vt:lpstr>Doulos SIL</vt:lpstr>
      <vt:lpstr>Office Theme</vt:lpstr>
      <vt:lpstr>Ajal Topa’ Tudu’ Pingoma duoh Onak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20</cp:revision>
  <dcterms:created xsi:type="dcterms:W3CDTF">2024-08-07T07:33:15Z</dcterms:created>
  <dcterms:modified xsi:type="dcterms:W3CDTF">2024-08-08T02:36:06Z</dcterms:modified>
</cp:coreProperties>
</file>