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511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861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851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140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990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04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259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810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827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50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230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4274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949E5-0657-FA37-5529-B404CAD5D298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5715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ctr">
              <a:lnSpc>
                <a:spcPct val="107000"/>
              </a:lnSpc>
              <a:spcBef>
                <a:spcPts val="0"/>
              </a:spcBef>
            </a:pPr>
            <a:r>
              <a:rPr lang="es-419" sz="40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Ajal</a:t>
            </a:r>
            <a:r>
              <a:rPr lang="es-419" sz="4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Topa’ </a:t>
            </a:r>
            <a:r>
              <a:rPr lang="es-419" sz="40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Tudu</a:t>
            </a:r>
            <a:r>
              <a:rPr lang="es-419" sz="4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s-419" sz="40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Pingoma</a:t>
            </a:r>
            <a:r>
              <a:rPr lang="es-419" sz="4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40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duoh</a:t>
            </a:r>
            <a:r>
              <a:rPr lang="es-419" sz="4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4000" b="1" kern="1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Onak </a:t>
            </a:r>
            <a:endParaRPr lang="en-US" sz="40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6FF05-6542-FDD3-915D-0E1DDFA671A0}"/>
              </a:ext>
            </a:extLst>
          </p:cNvPr>
          <p:cNvSpPr>
            <a:spLocks noGrp="1"/>
          </p:cNvSpPr>
          <p:nvPr>
            <p:ph idx="1"/>
          </p:nvPr>
        </p:nvSpPr>
        <p:spPr>
          <a:ln w="57150">
            <a:solidFill>
              <a:srgbClr val="FF0000"/>
            </a:solidFill>
          </a:ln>
        </p:spPr>
        <p:txBody>
          <a:bodyPr>
            <a:normAutofit fontScale="92500" lnSpcReduction="20000"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kern="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latin typeface="Doulos SIL" panose="0200050007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s-419" sz="1800" dirty="0"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s-419" sz="39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Ingan</a:t>
            </a:r>
            <a:r>
              <a:rPr lang="es-419" sz="3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…..bala </a:t>
            </a:r>
            <a:r>
              <a:rPr lang="es-419" sz="39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pingoma</a:t>
            </a:r>
            <a:endParaRPr lang="en-US" sz="39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s-419" sz="3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</a:t>
            </a:r>
            <a:r>
              <a:rPr lang="es-419" sz="39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Ngajal</a:t>
            </a:r>
            <a:r>
              <a:rPr lang="es-419" sz="3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9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onak</a:t>
            </a:r>
            <a:r>
              <a:rPr lang="es-419" sz="3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9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ingan</a:t>
            </a:r>
            <a:r>
              <a:rPr lang="es-419" sz="3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9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koda</a:t>
            </a:r>
            <a:r>
              <a:rPr lang="es-419" sz="3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s-419" sz="39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ajal</a:t>
            </a:r>
            <a:r>
              <a:rPr lang="es-419" sz="3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Topa’</a:t>
            </a:r>
            <a:endParaRPr lang="en-US" sz="39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s-419" sz="3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Topa’ </a:t>
            </a:r>
            <a:r>
              <a:rPr lang="es-419" sz="39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ngajal</a:t>
            </a:r>
            <a:r>
              <a:rPr lang="es-419" sz="3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oni’ </a:t>
            </a:r>
            <a:r>
              <a:rPr lang="es-419" sz="39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de’paguh</a:t>
            </a:r>
            <a:endParaRPr lang="en-US" sz="39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s-419" sz="3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               </a:t>
            </a:r>
            <a:r>
              <a:rPr lang="es-419" sz="39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Ngajal</a:t>
            </a:r>
            <a:r>
              <a:rPr lang="es-419" sz="3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oni’ de’ bonal		    	 </a:t>
            </a:r>
            <a:endParaRPr lang="en-US" sz="39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s-419" sz="3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Sa’ </a:t>
            </a:r>
            <a:r>
              <a:rPr lang="es-419" sz="39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nog</a:t>
            </a:r>
            <a:r>
              <a:rPr lang="es-419" sz="3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9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nyoma</a:t>
            </a:r>
            <a:r>
              <a:rPr lang="es-419" sz="3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s-419" sz="39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oto</a:t>
            </a:r>
            <a:r>
              <a:rPr lang="es-419" sz="3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s-419" sz="39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natong</a:t>
            </a:r>
            <a:r>
              <a:rPr lang="es-419" sz="3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9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ajal</a:t>
            </a:r>
            <a:r>
              <a:rPr lang="es-419" sz="3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9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inoh</a:t>
            </a:r>
            <a:endParaRPr lang="en-US" sz="39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</a:t>
            </a: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69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EB9F0-E8FF-1AA2-E11D-BF522A143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468" y="1080907"/>
            <a:ext cx="10515600" cy="4351338"/>
          </a:xfrm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s-419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Ajal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Topa’ oda’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oto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patuh</a:t>
            </a: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P’litah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Topa’ oda’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oto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hormat</a:t>
            </a: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4933315" algn="l"/>
              </a:tabLst>
            </a:pP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Patuh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tudu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pingoma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to’ 	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Hormat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tudu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iyoh</a:t>
            </a: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Idip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sonang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sa’an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oto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daang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dunia</a:t>
            </a: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latin typeface="Doulos SIL" panose="0200050007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latin typeface="Doulos SIL" panose="0200050007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70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69</TotalTime>
  <Words>91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Consolas</vt:lpstr>
      <vt:lpstr>Doulos SIL</vt:lpstr>
      <vt:lpstr>Office Theme</vt:lpstr>
      <vt:lpstr>Ajal Topa’ Tudu’ Pingoma duoh Onak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Jonatas Santos</dc:creator>
  <cp:lastModifiedBy>Jonatas Santos</cp:lastModifiedBy>
  <cp:revision>20</cp:revision>
  <dcterms:created xsi:type="dcterms:W3CDTF">2024-08-07T07:33:15Z</dcterms:created>
  <dcterms:modified xsi:type="dcterms:W3CDTF">2024-08-08T02:36:06Z</dcterms:modified>
</cp:coreProperties>
</file>