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754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80ADD-3E9D-4D17-98DE-B495C1FAD5B9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45FA5-2B12-4F61-8E3D-48730BCA8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85110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80ADD-3E9D-4D17-98DE-B495C1FAD5B9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45FA5-2B12-4F61-8E3D-48730BCA8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38615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80ADD-3E9D-4D17-98DE-B495C1FAD5B9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45FA5-2B12-4F61-8E3D-48730BCA8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8516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80ADD-3E9D-4D17-98DE-B495C1FAD5B9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45FA5-2B12-4F61-8E3D-48730BCA8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1405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80ADD-3E9D-4D17-98DE-B495C1FAD5B9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45FA5-2B12-4F61-8E3D-48730BCA8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9905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80ADD-3E9D-4D17-98DE-B495C1FAD5B9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45FA5-2B12-4F61-8E3D-48730BCA8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80465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80ADD-3E9D-4D17-98DE-B495C1FAD5B9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45FA5-2B12-4F61-8E3D-48730BCA8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02599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80ADD-3E9D-4D17-98DE-B495C1FAD5B9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45FA5-2B12-4F61-8E3D-48730BCA8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18103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80ADD-3E9D-4D17-98DE-B495C1FAD5B9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45FA5-2B12-4F61-8E3D-48730BCA8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8274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80ADD-3E9D-4D17-98DE-B495C1FAD5B9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45FA5-2B12-4F61-8E3D-48730BCA8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0500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80ADD-3E9D-4D17-98DE-B495C1FAD5B9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545FA5-2B12-4F61-8E3D-48730BCA8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8230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380ADD-3E9D-4D17-98DE-B495C1FAD5B9}" type="datetimeFigureOut">
              <a:rPr lang="en-US" smtClean="0"/>
              <a:t>8/8/2024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545FA5-2B12-4F61-8E3D-48730BCA86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42746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3949E5-0657-FA37-5529-B404CAD5D298}"/>
              </a:ext>
            </a:extLst>
          </p:cNvPr>
          <p:cNvSpPr>
            <a:spLocks noGrp="1"/>
          </p:cNvSpPr>
          <p:nvPr>
            <p:ph type="title"/>
          </p:nvPr>
        </p:nvSpPr>
        <p:spPr>
          <a:ln w="57150">
            <a:solidFill>
              <a:srgbClr val="FF0000"/>
            </a:solidFill>
          </a:ln>
        </p:spPr>
        <p:txBody>
          <a:bodyPr>
            <a:noAutofit/>
          </a:bodyPr>
          <a:lstStyle/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b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Sa’ </a:t>
            </a:r>
            <a:r>
              <a:rPr lang="en-US" b="1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Idip</a:t>
            </a:r>
            <a:r>
              <a:rPr lang="en-US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Nye’ </a:t>
            </a:r>
            <a:r>
              <a:rPr lang="en-US" b="1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Silamat</a:t>
            </a:r>
            <a:r>
              <a:rPr lang="en-US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br>
              <a:rPr lang="en-US" sz="2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Diciptakan</a:t>
            </a:r>
            <a:r>
              <a:rPr lang="en-US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oleh </a:t>
            </a:r>
            <a:r>
              <a:rPr lang="en-US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Asem</a:t>
            </a:r>
            <a:r>
              <a:rPr lang="en-US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Rika, </a:t>
            </a:r>
            <a:r>
              <a:rPr lang="en-US" sz="24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Kherry</a:t>
            </a:r>
            <a:r>
              <a:rPr lang="en-US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Antoni</a:t>
            </a:r>
            <a:br>
              <a:rPr lang="en-US" sz="2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en-US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sz="2400" b="1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D6FF05-6542-FDD3-915D-0E1DDFA671A0}"/>
              </a:ext>
            </a:extLst>
          </p:cNvPr>
          <p:cNvSpPr>
            <a:spLocks noGrp="1"/>
          </p:cNvSpPr>
          <p:nvPr>
            <p:ph idx="1"/>
          </p:nvPr>
        </p:nvSpPr>
        <p:spPr>
          <a:ln w="57150"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36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Topa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’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Yesus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mok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ngin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idip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e </a:t>
            </a: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Yoh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mo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kobos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de tun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koyuh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salip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Sa’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osi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de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bisaya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’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tudu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’-e </a:t>
            </a: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Silamat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duoh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3600" kern="1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idip</a:t>
            </a:r>
            <a:r>
              <a:rPr lang="en-US" sz="36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nah’-nah’ </a:t>
            </a: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3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3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3699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9AF8C"/>
      </a:accent1>
      <a:accent2>
        <a:srgbClr val="97BE49"/>
      </a:accent2>
      <a:accent3>
        <a:srgbClr val="3D9CCC"/>
      </a:accent3>
      <a:accent4>
        <a:srgbClr val="7C60C6"/>
      </a:accent4>
      <a:accent5>
        <a:srgbClr val="C9492C"/>
      </a:accent5>
      <a:accent6>
        <a:srgbClr val="D58C2E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3E4F19A7-A959-40BB-972C-4880BAF8EB0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124</TotalTime>
  <Words>51</Words>
  <Application>Microsoft Office PowerPoint</Application>
  <PresentationFormat>Widescreen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  Sa’ Idip Nye’ Silamat  Diciptakan oleh Asem, Rika, Kherry, Antoni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Jonatas Santos</dc:creator>
  <cp:lastModifiedBy>Jonatas Santos</cp:lastModifiedBy>
  <cp:revision>42</cp:revision>
  <dcterms:created xsi:type="dcterms:W3CDTF">2024-08-07T07:33:15Z</dcterms:created>
  <dcterms:modified xsi:type="dcterms:W3CDTF">2024-08-08T04:31:48Z</dcterms:modified>
</cp:coreProperties>
</file>