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1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6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5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4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9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4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5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1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2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5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3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27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949E5-0657-FA37-5529-B404CAD5D29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Pilasi</a:t>
            </a:r>
            <a: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b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3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Diciptakan</a:t>
            </a:r>
            <a:r>
              <a:rPr lang="en-US" sz="23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3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Asem</a:t>
            </a:r>
            <a:r>
              <a:rPr lang="en-US" sz="23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Rika, </a:t>
            </a:r>
            <a:r>
              <a:rPr lang="en-US" sz="23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Kherry</a:t>
            </a:r>
            <a:r>
              <a:rPr lang="en-US" sz="23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Antoni</a:t>
            </a:r>
            <a:b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6FF05-6542-FDD3-915D-0E1DDFA671A0}"/>
              </a:ext>
            </a:extLst>
          </p:cNvPr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Pilasi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ayuh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manah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de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bidosa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itih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hoooo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….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Bial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silalu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oni de’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ja’at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Pak-e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sabal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kajon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BF56071-BC3C-E7A4-E84C-D6310B491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Ayuh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manah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pilasi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Slalu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ngin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idip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sonang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Idip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duoh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Iyoh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daang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siluga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3X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930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126</TotalTime>
  <Words>75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    Pilasi’ Topa’  Diciptakan Asem, Rika, Kherry, Antoni 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Jonatas Santos</dc:creator>
  <cp:lastModifiedBy>Jonatas Santos</cp:lastModifiedBy>
  <cp:revision>44</cp:revision>
  <dcterms:created xsi:type="dcterms:W3CDTF">2024-08-07T07:33:15Z</dcterms:created>
  <dcterms:modified xsi:type="dcterms:W3CDTF">2024-08-08T04:36:55Z</dcterms:modified>
</cp:coreProperties>
</file>