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1" r:id="rId4"/>
    <p:sldId id="264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0ADD-3E9D-4D17-98DE-B495C1FAD5B9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5FA5-2B12-4F61-8E3D-48730BCA8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11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0ADD-3E9D-4D17-98DE-B495C1FAD5B9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5FA5-2B12-4F61-8E3D-48730BCA8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861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0ADD-3E9D-4D17-98DE-B495C1FAD5B9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5FA5-2B12-4F61-8E3D-48730BCA8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5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0ADD-3E9D-4D17-98DE-B495C1FAD5B9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5FA5-2B12-4F61-8E3D-48730BCA8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140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0ADD-3E9D-4D17-98DE-B495C1FAD5B9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5FA5-2B12-4F61-8E3D-48730BCA8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90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0ADD-3E9D-4D17-98DE-B495C1FAD5B9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5FA5-2B12-4F61-8E3D-48730BCA8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46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0ADD-3E9D-4D17-98DE-B495C1FAD5B9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5FA5-2B12-4F61-8E3D-48730BCA8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59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0ADD-3E9D-4D17-98DE-B495C1FAD5B9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5FA5-2B12-4F61-8E3D-48730BCA8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810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0ADD-3E9D-4D17-98DE-B495C1FAD5B9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5FA5-2B12-4F61-8E3D-48730BCA8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827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0ADD-3E9D-4D17-98DE-B495C1FAD5B9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5FA5-2B12-4F61-8E3D-48730BCA8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50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0ADD-3E9D-4D17-98DE-B495C1FAD5B9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5FA5-2B12-4F61-8E3D-48730BCA8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30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80ADD-3E9D-4D17-98DE-B495C1FAD5B9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45FA5-2B12-4F61-8E3D-48730BCA8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274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949E5-0657-FA37-5529-B404CAD5D298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Bef>
                <a:spcPts val="0"/>
              </a:spcBef>
            </a:pPr>
            <a:r>
              <a:rPr lang="es-419" sz="4000" b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Bisyukul</a:t>
            </a:r>
            <a:r>
              <a:rPr lang="es-419" sz="4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6FF05-6542-FDD3-915D-0E1DDFA671A0}"/>
              </a:ext>
            </a:extLst>
          </p:cNvPr>
          <p:cNvSpPr>
            <a:spLocks noGrp="1"/>
          </p:cNvSpPr>
          <p:nvPr>
            <p:ph idx="1"/>
          </p:nvPr>
        </p:nvSpPr>
        <p:spPr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Doulos SIL" panose="0200050007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9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</a:t>
            </a:r>
            <a:r>
              <a:rPr lang="es-419" sz="3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…….</a:t>
            </a:r>
            <a:r>
              <a:rPr lang="es-419" sz="39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</a:t>
            </a:r>
            <a:r>
              <a:rPr lang="es-419" sz="3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</a:t>
            </a:r>
            <a:endParaRPr lang="en-US" sz="3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9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Ko’ih</a:t>
            </a:r>
            <a:r>
              <a:rPr lang="es-419" sz="3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9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nog</a:t>
            </a:r>
            <a:r>
              <a:rPr lang="es-419" sz="3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9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kati</a:t>
            </a:r>
            <a:r>
              <a:rPr lang="es-419" sz="3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 </a:t>
            </a:r>
            <a:r>
              <a:rPr lang="es-419" sz="39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nog</a:t>
            </a:r>
            <a:r>
              <a:rPr lang="es-419" sz="3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9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kati</a:t>
            </a:r>
            <a:r>
              <a:rPr lang="es-419" sz="3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</a:t>
            </a:r>
            <a:endParaRPr lang="en-US" sz="3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Du’ </a:t>
            </a:r>
            <a:r>
              <a:rPr lang="es-419" sz="39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Ingan</a:t>
            </a:r>
            <a:r>
              <a:rPr lang="es-419" sz="3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du’ </a:t>
            </a:r>
            <a:r>
              <a:rPr lang="es-419" sz="39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Ingan</a:t>
            </a:r>
            <a:r>
              <a:rPr lang="es-419" sz="3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9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Yesus</a:t>
            </a:r>
            <a:endParaRPr lang="en-US" sz="3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69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EB9F0-E8FF-1AA2-E11D-BF522A143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468" y="1080907"/>
            <a:ext cx="10515600" cy="4351338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419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Itih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ko’ih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nog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tudu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ingan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Toban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otin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de’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sonang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Ko’ih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bisukul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sobab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sosua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 oni’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Ingan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ngin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Oni’ de’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paguh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koih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kian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duoh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kilin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Ko’ih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puan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Ingan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idoh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togan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Doulos SIL" panose="0200050007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72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EB9F0-E8FF-1AA2-E11D-BF522A143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468" y="1080907"/>
            <a:ext cx="10515600" cy="4351338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Takal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koih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daang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susah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sonang</a:t>
            </a:r>
            <a:endParaRPr lang="en-US" sz="3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S’bab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Ingan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ogi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duoh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ko’ih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Bialpun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takal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bisaya’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koih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bilalih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Doulos SIL" panose="0200050007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Doulos SIL" panose="0200050007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0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EB9F0-E8FF-1AA2-E11D-BF522A143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468" y="1080907"/>
            <a:ext cx="10515600" cy="4351338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s-419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Ko’ih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bidosa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di-e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biguna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Pak-e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Ingan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nog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ngapus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dosa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Dosa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de’ da’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ko’ih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molot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neraka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Pak-e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adin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ko’ih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bisig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so’ dosa</a:t>
            </a: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Obuah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tilima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jadin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onak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Topa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</a:t>
            </a: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Doulos SIL" panose="0200050007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Doulos SIL" panose="0200050007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646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EB9F0-E8FF-1AA2-E11D-BF522A143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468" y="1080907"/>
            <a:ext cx="10515600" cy="4351338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s-419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s-419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6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Ko’ih</a:t>
            </a: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bisukul</a:t>
            </a: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bisukul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Du’ </a:t>
            </a:r>
            <a:r>
              <a:rPr lang="en-US" sz="36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Ingan</a:t>
            </a: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du’ </a:t>
            </a:r>
            <a:r>
              <a:rPr lang="en-US" sz="36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ingan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Doulos SIL" panose="0200050007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Doulos SIL" panose="0200050007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559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EB9F0-E8FF-1AA2-E11D-BF522A143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468" y="1080907"/>
            <a:ext cx="10515600" cy="4351338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Bisukul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s’bab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Ingan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ogi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takal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ko’ih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labu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Ingan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pakat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oda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mokat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Bisukul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pinngunai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ajaib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daang</a:t>
            </a: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idip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De’ oda’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koih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mudi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Ingan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s’umul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idip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Topa’ de’ nai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bumi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duoh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longit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Doulos SIL" panose="0200050007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Doulos SIL" panose="0200050007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427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EB9F0-E8FF-1AA2-E11D-BF522A143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468" y="1080907"/>
            <a:ext cx="10515600" cy="4351338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Laja de’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pilitah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de’ tun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sua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 oni’ de’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idip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Sua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pingunai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paguh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de’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sibungas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419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Jok’e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pakai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lagu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itih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419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koih</a:t>
            </a:r>
            <a:r>
              <a:rPr lang="es-419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balas.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Doulos SIL" panose="0200050007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Doulos SIL" panose="0200050007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801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110</TotalTime>
  <Words>191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Doulos SIL</vt:lpstr>
      <vt:lpstr>Office Theme</vt:lpstr>
      <vt:lpstr>Bisyukul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Jonatas Santos</dc:creator>
  <cp:lastModifiedBy>Jonatas Santos</cp:lastModifiedBy>
  <cp:revision>29</cp:revision>
  <dcterms:created xsi:type="dcterms:W3CDTF">2024-08-07T07:33:15Z</dcterms:created>
  <dcterms:modified xsi:type="dcterms:W3CDTF">2024-08-08T03:45:19Z</dcterms:modified>
</cp:coreProperties>
</file>