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51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61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5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140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90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04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259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10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27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50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230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80ADD-3E9D-4D17-98DE-B495C1FAD5B9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4274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949E5-0657-FA37-5529-B404CAD5D298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5715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 </a:t>
            </a:r>
            <a:r>
              <a:rPr lang="en-US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Yesus</a:t>
            </a:r>
            <a:r>
              <a:rPr lang="en-US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Paguh</a:t>
            </a:r>
            <a:br>
              <a:rPr lang="en-US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Diciptakan</a:t>
            </a:r>
            <a:r>
              <a:rPr lang="en-US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oleh </a:t>
            </a:r>
            <a:r>
              <a:rPr lang="en-US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Johanias</a:t>
            </a:r>
            <a:r>
              <a:rPr lang="en-US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Abigail, Legian, Julianus </a:t>
            </a:r>
            <a:b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4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6FF05-6542-FDD3-915D-0E1DDFA671A0}"/>
              </a:ext>
            </a:extLst>
          </p:cNvPr>
          <p:cNvSpPr>
            <a:spLocks noGrp="1"/>
          </p:cNvSpPr>
          <p:nvPr>
            <p:ph idx="1"/>
          </p:nvPr>
        </p:nvSpPr>
        <p:spPr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Onu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itih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ko’ih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bisukul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Topa’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Ko’ih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nyomah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Ingan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ngin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idip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Tudu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nya’a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bisaya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69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BF56071-BC3C-E7A4-E84C-D6310B491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Haleluya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Yesus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paguh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Haleluya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Yesus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paguh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Haleluya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Pinyilamat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oto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Haleluya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 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Yesus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paguh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930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130</TotalTime>
  <Words>60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  Topa’ Yesus Paguh Diciptakan oleh Johanias, Abigail, Legian, Julianus 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Jonatas Santos</dc:creator>
  <cp:lastModifiedBy>Jonatas Batista dos Santos</cp:lastModifiedBy>
  <cp:revision>49</cp:revision>
  <dcterms:created xsi:type="dcterms:W3CDTF">2024-08-07T07:33:15Z</dcterms:created>
  <dcterms:modified xsi:type="dcterms:W3CDTF">2025-02-05T01:36:26Z</dcterms:modified>
</cp:coreProperties>
</file>